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63" r:id="rId2"/>
  </p:sldIdLst>
  <p:sldSz cx="49377600" cy="329184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" d="100"/>
          <a:sy n="13" d="100"/>
        </p:scale>
        <p:origin x="1239" y="1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9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103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777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970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967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698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313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563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774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048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12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759604-EFD2-4C79-BE13-E71CA39EA512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700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E5B9F4-C828-452F-C751-5F9AF64C2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78"/>
            <a:ext cx="49377600" cy="23320921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4E84058A-D644-5914-179D-A788DC9083CC}"/>
              </a:ext>
            </a:extLst>
          </p:cNvPr>
          <p:cNvSpPr/>
          <p:nvPr/>
        </p:nvSpPr>
        <p:spPr>
          <a:xfrm>
            <a:off x="39645725" y="29617595"/>
            <a:ext cx="8517075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60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www.anodiam.com</a:t>
            </a:r>
          </a:p>
          <a:p>
            <a:pPr algn="ctr"/>
            <a:r>
              <a:rPr lang="en-US" sz="60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anirban@anodiam.com</a:t>
            </a:r>
            <a:endParaRPr lang="en-AU" sz="6000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104C451-B23D-3708-A7DB-CDA181369D79}"/>
              </a:ext>
            </a:extLst>
          </p:cNvPr>
          <p:cNvSpPr/>
          <p:nvPr/>
        </p:nvSpPr>
        <p:spPr>
          <a:xfrm>
            <a:off x="0" y="32100323"/>
            <a:ext cx="49377600" cy="8180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61000">
                <a:srgbClr val="FF8C52"/>
              </a:gs>
              <a:gs pos="40260">
                <a:srgbClr val="FF8C52"/>
              </a:gs>
              <a:gs pos="72000">
                <a:srgbClr val="FF8C52"/>
              </a:gs>
              <a:gs pos="100000">
                <a:schemeClr val="accent1">
                  <a:lumMod val="45000"/>
                  <a:lumOff val="55000"/>
                </a:schemeClr>
              </a:gs>
              <a:gs pos="99000">
                <a:srgbClr val="FF8C5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157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A88CD58-A345-2D82-B535-B54DF3C15F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33324">
            <a:off x="32582324" y="15528211"/>
            <a:ext cx="1996478" cy="188740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99D2F46-F1EF-CC37-1C0E-946BA26EA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65600" y="1408722"/>
            <a:ext cx="19812000" cy="27784425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D8F4ED22-01EC-7429-671A-220A0C689694}"/>
              </a:ext>
            </a:extLst>
          </p:cNvPr>
          <p:cNvSpPr txBox="1"/>
          <p:nvPr/>
        </p:nvSpPr>
        <p:spPr>
          <a:xfrm>
            <a:off x="18498498" y="6706320"/>
            <a:ext cx="1232487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Coaching Classes </a:t>
            </a:r>
          </a:p>
          <a:p>
            <a:pPr algn="ctr"/>
            <a:r>
              <a:rPr lang="en-US" sz="115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9073 700094</a:t>
            </a:r>
            <a:endParaRPr lang="en-AU" sz="11500" b="1" cap="small" dirty="0">
              <a:ln w="6600">
                <a:solidFill>
                  <a:srgbClr val="C00000"/>
                </a:solidFill>
                <a:prstDash val="solid"/>
              </a:ln>
              <a:solidFill>
                <a:srgbClr val="C00000"/>
              </a:solidFill>
              <a:effectLst>
                <a:glow>
                  <a:srgbClr val="C00000">
                    <a:alpha val="40000"/>
                  </a:srgbClr>
                </a:glow>
                <a:outerShdw dist="38100" dir="5400000" sy="-20000" rotWithShape="0">
                  <a:prstClr val="black">
                    <a:alpha val="0"/>
                  </a:prstClr>
                </a:outerShdw>
              </a:effectLst>
              <a:latin typeface="Oxygen" panose="02000503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71474C8-D56F-A009-1E43-209F024854AC}"/>
              </a:ext>
            </a:extLst>
          </p:cNvPr>
          <p:cNvSpPr txBox="1"/>
          <p:nvPr/>
        </p:nvSpPr>
        <p:spPr>
          <a:xfrm>
            <a:off x="16209949" y="10103976"/>
            <a:ext cx="1690197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N-1/25 </a:t>
            </a:r>
            <a:r>
              <a:rPr lang="en-US" sz="88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Patuli</a:t>
            </a:r>
            <a:r>
              <a:rPr lang="en-US" sz="44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, Kol 94, Near Fire Brigade &amp; Krisi Vikas</a:t>
            </a:r>
          </a:p>
        </p:txBody>
      </p:sp>
      <p:pic>
        <p:nvPicPr>
          <p:cNvPr id="40" name="Picture 14" descr="Whatsapp Icon PNGs for Free Download">
            <a:extLst>
              <a:ext uri="{FF2B5EF4-FFF2-40B4-BE49-F238E27FC236}">
                <a16:creationId xmlns:a16="http://schemas.microsoft.com/office/drawing/2014/main" id="{4614A863-72B5-6D79-5611-3F749E580A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3513" y="8631878"/>
            <a:ext cx="1442778" cy="1442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18" descr="Page 2 | Phone Icon Png Images - Free Download on Freepik">
            <a:extLst>
              <a:ext uri="{FF2B5EF4-FFF2-40B4-BE49-F238E27FC236}">
                <a16:creationId xmlns:a16="http://schemas.microsoft.com/office/drawing/2014/main" id="{0AE7602C-AB89-8DF9-830B-C813846C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9691" y="8629780"/>
            <a:ext cx="1462546" cy="1462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B8D66B7-B7EF-A10E-ACF6-180961A6448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5047" y="288971"/>
            <a:ext cx="13511068" cy="65625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05E1B0-4C47-2150-52A2-4A94407F3709}"/>
              </a:ext>
            </a:extLst>
          </p:cNvPr>
          <p:cNvSpPr txBox="1"/>
          <p:nvPr/>
        </p:nvSpPr>
        <p:spPr>
          <a:xfrm>
            <a:off x="158878" y="27870623"/>
            <a:ext cx="3827204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Finest Teachers, Study Materials, Mock Tests, Doubt Clearing, PTM, Counselling</a:t>
            </a:r>
          </a:p>
          <a:p>
            <a:pPr algn="ctr"/>
            <a:r>
              <a:rPr lang="en-US" sz="80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400+ Courses, 20 Smart Classrooms, AC, CCTV</a:t>
            </a:r>
          </a:p>
          <a:p>
            <a:pPr algn="ctr"/>
            <a:r>
              <a:rPr lang="en-US" sz="80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Professional Courses are Project-Based, Certification-Oriented &amp; Job-Focused</a:t>
            </a:r>
            <a:endParaRPr lang="en-US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43E14B3-49BF-2BFE-5BE3-B58E9F8EDE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523695" y="24184638"/>
            <a:ext cx="19749085" cy="306637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8FDE4AC-06D7-40A5-3B56-9AC82D0DC8E9}"/>
              </a:ext>
            </a:extLst>
          </p:cNvPr>
          <p:cNvSpPr txBox="1"/>
          <p:nvPr/>
        </p:nvSpPr>
        <p:spPr>
          <a:xfrm>
            <a:off x="8156426" y="11682140"/>
            <a:ext cx="24955499" cy="10940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VIII-XII - All Subjects &amp; Boards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NEET, IIT-JEE (Mains &amp; Advanced)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Artificial Intelligence – Class III - XII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IT &amp; AI Training &amp; Projects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MBA, BBA, Bcom, CA, CMA, CS, CFA, CLAT, LLB, LLM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Grooming, Ielts, Toefl, Foreign Languages</a:t>
            </a:r>
            <a:endParaRPr lang="en-US" sz="11500" b="1" cap="small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xygen" panose="02000503000000000000" pitchFamily="2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84D77565-AAA9-B258-0578-BEE5022D0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88941">
            <a:off x="32870693" y="15484921"/>
            <a:ext cx="1996478" cy="1887409"/>
          </a:xfrm>
          <a:prstGeom prst="rect">
            <a:avLst/>
          </a:prstGeom>
        </p:spPr>
      </p:pic>
      <p:sp>
        <p:nvSpPr>
          <p:cNvPr id="5" name="32-Point Star 20">
            <a:extLst>
              <a:ext uri="{FF2B5EF4-FFF2-40B4-BE49-F238E27FC236}">
                <a16:creationId xmlns:a16="http://schemas.microsoft.com/office/drawing/2014/main" id="{16F6CBBC-707B-3BD8-1041-A48140839603}"/>
              </a:ext>
            </a:extLst>
          </p:cNvPr>
          <p:cNvSpPr/>
          <p:nvPr/>
        </p:nvSpPr>
        <p:spPr>
          <a:xfrm rot="21243013">
            <a:off x="5315185" y="692148"/>
            <a:ext cx="12288436" cy="10399028"/>
          </a:xfrm>
          <a:prstGeom prst="star32">
            <a:avLst/>
          </a:prstGeom>
          <a:solidFill>
            <a:srgbClr val="FF0000"/>
          </a:solidFill>
          <a:ln w="31750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Upto</a:t>
            </a:r>
            <a:r>
              <a:rPr lang="en-US" sz="48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 </a:t>
            </a:r>
            <a:r>
              <a:rPr lang="en-US" sz="240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50%</a:t>
            </a:r>
            <a:r>
              <a:rPr lang="en-US" sz="48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 </a:t>
            </a:r>
            <a:r>
              <a:rPr lang="en-US" sz="66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Off</a:t>
            </a:r>
            <a:r>
              <a:rPr lang="en-US" sz="88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 </a:t>
            </a:r>
          </a:p>
          <a:p>
            <a:pPr algn="ctr"/>
            <a:r>
              <a:rPr lang="en-US" sz="66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T&amp;C Apply</a:t>
            </a:r>
            <a:endParaRPr lang="en-US" sz="4000" b="1" cap="small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xygen" panose="02000503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F648AB-14F2-EB98-7A89-49A39A1EDFD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30000" contras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751" y="7964049"/>
            <a:ext cx="11680012" cy="1811714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BDC0F11-4439-7806-65F4-4BE69CF9D6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62689" y="22604781"/>
            <a:ext cx="18143165" cy="436495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3844C46-2BA5-B741-D399-C55195ABB6EF}"/>
              </a:ext>
            </a:extLst>
          </p:cNvPr>
          <p:cNvSpPr/>
          <p:nvPr/>
        </p:nvSpPr>
        <p:spPr>
          <a:xfrm>
            <a:off x="696320" y="780871"/>
            <a:ext cx="3946058" cy="31584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A319A60-6AE6-67A8-4538-C93FE68C9C21}"/>
              </a:ext>
            </a:extLst>
          </p:cNvPr>
          <p:cNvSpPr/>
          <p:nvPr/>
        </p:nvSpPr>
        <p:spPr>
          <a:xfrm>
            <a:off x="673241" y="3177724"/>
            <a:ext cx="3778637" cy="6858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3857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App Download</a:t>
            </a:r>
          </a:p>
        </p:txBody>
      </p:sp>
      <p:pic>
        <p:nvPicPr>
          <p:cNvPr id="11" name="Picture 2" descr="Download Google Play Icon Royalty-Free Vector Graphic - Pixabay">
            <a:extLst>
              <a:ext uri="{FF2B5EF4-FFF2-40B4-BE49-F238E27FC236}">
                <a16:creationId xmlns:a16="http://schemas.microsoft.com/office/drawing/2014/main" id="{DFB88478-25E0-D0CC-DD47-C75EBCDD1E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172" y="2279555"/>
            <a:ext cx="762821" cy="855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01F8371-2B1D-D625-BE00-3300E85F69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594" y="1286989"/>
            <a:ext cx="839103" cy="79326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06F193B-39F1-DE70-F26E-CEDBEC45EB1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908" y="820529"/>
            <a:ext cx="2238413" cy="223841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95555A4-E362-8D67-A469-08F2866F80CE}"/>
              </a:ext>
            </a:extLst>
          </p:cNvPr>
          <p:cNvSpPr/>
          <p:nvPr/>
        </p:nvSpPr>
        <p:spPr>
          <a:xfrm>
            <a:off x="696320" y="4283427"/>
            <a:ext cx="3946058" cy="31584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9C9F393-FF24-C1B8-AAB0-448CDA44288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882" y="4309941"/>
            <a:ext cx="2238412" cy="2238412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2AC9AFA-D2C5-99CE-7D87-3BB91988EBD0}"/>
              </a:ext>
            </a:extLst>
          </p:cNvPr>
          <p:cNvSpPr/>
          <p:nvPr/>
        </p:nvSpPr>
        <p:spPr>
          <a:xfrm>
            <a:off x="909900" y="4775927"/>
            <a:ext cx="901363" cy="885255"/>
          </a:xfrm>
          <a:custGeom>
            <a:avLst/>
            <a:gdLst>
              <a:gd name="connsiteX0" fmla="*/ 685800 w 1371600"/>
              <a:gd name="connsiteY0" fmla="*/ 0 h 1371600"/>
              <a:gd name="connsiteX1" fmla="*/ 1371600 w 1371600"/>
              <a:gd name="connsiteY1" fmla="*/ 685800 h 1371600"/>
              <a:gd name="connsiteX2" fmla="*/ 685800 w 1371600"/>
              <a:gd name="connsiteY2" fmla="*/ 1371600 h 1371600"/>
              <a:gd name="connsiteX3" fmla="*/ 679237 w 1371600"/>
              <a:gd name="connsiteY3" fmla="*/ 1370939 h 1371600"/>
              <a:gd name="connsiteX4" fmla="*/ 679237 w 1371600"/>
              <a:gd name="connsiteY4" fmla="*/ 1128292 h 1371600"/>
              <a:gd name="connsiteX5" fmla="*/ 677557 w 1371600"/>
              <a:gd name="connsiteY5" fmla="*/ 1128292 h 1371600"/>
              <a:gd name="connsiteX6" fmla="*/ 677557 w 1371600"/>
              <a:gd name="connsiteY6" fmla="*/ 813932 h 1371600"/>
              <a:gd name="connsiteX7" fmla="*/ 809197 w 1371600"/>
              <a:gd name="connsiteY7" fmla="*/ 813932 h 1371600"/>
              <a:gd name="connsiteX8" fmla="*/ 877992 w 1371600"/>
              <a:gd name="connsiteY8" fmla="*/ 663962 h 1371600"/>
              <a:gd name="connsiteX9" fmla="*/ 677557 w 1371600"/>
              <a:gd name="connsiteY9" fmla="*/ 663962 h 1371600"/>
              <a:gd name="connsiteX10" fmla="*/ 677557 w 1371600"/>
              <a:gd name="connsiteY10" fmla="*/ 438024 h 1371600"/>
              <a:gd name="connsiteX11" fmla="*/ 677060 w 1371600"/>
              <a:gd name="connsiteY11" fmla="*/ 438024 h 1371600"/>
              <a:gd name="connsiteX12" fmla="*/ 680069 w 1371600"/>
              <a:gd name="connsiteY12" fmla="*/ 424477 h 1371600"/>
              <a:gd name="connsiteX13" fmla="*/ 803425 w 1371600"/>
              <a:gd name="connsiteY13" fmla="*/ 350145 h 1371600"/>
              <a:gd name="connsiteX14" fmla="*/ 803425 w 1371600"/>
              <a:gd name="connsiteY14" fmla="*/ 349601 h 1371600"/>
              <a:gd name="connsiteX15" fmla="*/ 958412 w 1371600"/>
              <a:gd name="connsiteY15" fmla="*/ 349601 h 1371600"/>
              <a:gd name="connsiteX16" fmla="*/ 958412 w 1371600"/>
              <a:gd name="connsiteY16" fmla="*/ 167585 h 1371600"/>
              <a:gd name="connsiteX17" fmla="*/ 803425 w 1371600"/>
              <a:gd name="connsiteY17" fmla="*/ 167585 h 1371600"/>
              <a:gd name="connsiteX18" fmla="*/ 768066 w 1371600"/>
              <a:gd name="connsiteY18" fmla="*/ 167585 h 1371600"/>
              <a:gd name="connsiteX19" fmla="*/ 768066 w 1371600"/>
              <a:gd name="connsiteY19" fmla="*/ 173210 h 1371600"/>
              <a:gd name="connsiteX20" fmla="*/ 687363 w 1371600"/>
              <a:gd name="connsiteY20" fmla="*/ 186047 h 1371600"/>
              <a:gd name="connsiteX21" fmla="*/ 472729 w 1371600"/>
              <a:gd name="connsiteY21" fmla="*/ 410531 h 1371600"/>
              <a:gd name="connsiteX22" fmla="*/ 469654 w 1371600"/>
              <a:gd name="connsiteY22" fmla="*/ 438024 h 1371600"/>
              <a:gd name="connsiteX23" fmla="*/ 465871 w 1371600"/>
              <a:gd name="connsiteY23" fmla="*/ 438024 h 1371600"/>
              <a:gd name="connsiteX24" fmla="*/ 465871 w 1371600"/>
              <a:gd name="connsiteY24" fmla="*/ 471852 h 1371600"/>
              <a:gd name="connsiteX25" fmla="*/ 465871 w 1371600"/>
              <a:gd name="connsiteY25" fmla="*/ 663962 h 1371600"/>
              <a:gd name="connsiteX26" fmla="*/ 333440 w 1371600"/>
              <a:gd name="connsiteY26" fmla="*/ 663962 h 1371600"/>
              <a:gd name="connsiteX27" fmla="*/ 333440 w 1371600"/>
              <a:gd name="connsiteY27" fmla="*/ 813932 h 1371600"/>
              <a:gd name="connsiteX28" fmla="*/ 465871 w 1371600"/>
              <a:gd name="connsiteY28" fmla="*/ 813932 h 1371600"/>
              <a:gd name="connsiteX29" fmla="*/ 465871 w 1371600"/>
              <a:gd name="connsiteY29" fmla="*/ 1128292 h 1371600"/>
              <a:gd name="connsiteX30" fmla="*/ 465871 w 1371600"/>
              <a:gd name="connsiteY30" fmla="*/ 1223747 h 1371600"/>
              <a:gd name="connsiteX31" fmla="*/ 465871 w 1371600"/>
              <a:gd name="connsiteY31" fmla="*/ 1332301 h 1371600"/>
              <a:gd name="connsiteX32" fmla="*/ 418856 w 1371600"/>
              <a:gd name="connsiteY32" fmla="*/ 1317707 h 1371600"/>
              <a:gd name="connsiteX33" fmla="*/ 0 w 1371600"/>
              <a:gd name="connsiteY33" fmla="*/ 685800 h 1371600"/>
              <a:gd name="connsiteX34" fmla="*/ 685800 w 1371600"/>
              <a:gd name="connsiteY34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371600" h="1371600">
                <a:moveTo>
                  <a:pt x="685800" y="0"/>
                </a:moveTo>
                <a:cubicBezTo>
                  <a:pt x="1064557" y="0"/>
                  <a:pt x="1371600" y="307043"/>
                  <a:pt x="1371600" y="685800"/>
                </a:cubicBezTo>
                <a:cubicBezTo>
                  <a:pt x="1371600" y="1064557"/>
                  <a:pt x="1064557" y="1371600"/>
                  <a:pt x="685800" y="1371600"/>
                </a:cubicBezTo>
                <a:lnTo>
                  <a:pt x="679237" y="1370939"/>
                </a:lnTo>
                <a:lnTo>
                  <a:pt x="679237" y="1128292"/>
                </a:lnTo>
                <a:lnTo>
                  <a:pt x="677557" y="1128292"/>
                </a:lnTo>
                <a:lnTo>
                  <a:pt x="677557" y="813932"/>
                </a:lnTo>
                <a:lnTo>
                  <a:pt x="809197" y="813932"/>
                </a:lnTo>
                <a:lnTo>
                  <a:pt x="877992" y="663962"/>
                </a:lnTo>
                <a:lnTo>
                  <a:pt x="677557" y="663962"/>
                </a:lnTo>
                <a:lnTo>
                  <a:pt x="677557" y="438024"/>
                </a:lnTo>
                <a:lnTo>
                  <a:pt x="677060" y="438024"/>
                </a:lnTo>
                <a:lnTo>
                  <a:pt x="680069" y="424477"/>
                </a:lnTo>
                <a:cubicBezTo>
                  <a:pt x="700392" y="380795"/>
                  <a:pt x="747971" y="350145"/>
                  <a:pt x="803425" y="350145"/>
                </a:cubicBezTo>
                <a:lnTo>
                  <a:pt x="803425" y="349601"/>
                </a:lnTo>
                <a:lnTo>
                  <a:pt x="958412" y="349601"/>
                </a:lnTo>
                <a:lnTo>
                  <a:pt x="958412" y="167585"/>
                </a:lnTo>
                <a:lnTo>
                  <a:pt x="803425" y="167585"/>
                </a:lnTo>
                <a:lnTo>
                  <a:pt x="768066" y="167585"/>
                </a:lnTo>
                <a:lnTo>
                  <a:pt x="768066" y="173210"/>
                </a:lnTo>
                <a:lnTo>
                  <a:pt x="687363" y="186047"/>
                </a:lnTo>
                <a:cubicBezTo>
                  <a:pt x="578794" y="221881"/>
                  <a:pt x="496336" y="306544"/>
                  <a:pt x="472729" y="410531"/>
                </a:cubicBezTo>
                <a:lnTo>
                  <a:pt x="469654" y="438024"/>
                </a:lnTo>
                <a:lnTo>
                  <a:pt x="465871" y="438024"/>
                </a:lnTo>
                <a:lnTo>
                  <a:pt x="465871" y="471852"/>
                </a:lnTo>
                <a:lnTo>
                  <a:pt x="465871" y="663962"/>
                </a:lnTo>
                <a:lnTo>
                  <a:pt x="333440" y="663962"/>
                </a:lnTo>
                <a:lnTo>
                  <a:pt x="333440" y="813932"/>
                </a:lnTo>
                <a:lnTo>
                  <a:pt x="465871" y="813932"/>
                </a:lnTo>
                <a:lnTo>
                  <a:pt x="465871" y="1128292"/>
                </a:lnTo>
                <a:lnTo>
                  <a:pt x="465871" y="1223747"/>
                </a:lnTo>
                <a:lnTo>
                  <a:pt x="465871" y="1332301"/>
                </a:lnTo>
                <a:lnTo>
                  <a:pt x="418856" y="1317707"/>
                </a:lnTo>
                <a:cubicBezTo>
                  <a:pt x="172712" y="1213597"/>
                  <a:pt x="0" y="969868"/>
                  <a:pt x="0" y="685800"/>
                </a:cubicBezTo>
                <a:cubicBezTo>
                  <a:pt x="0" y="307043"/>
                  <a:pt x="307043" y="0"/>
                  <a:pt x="685800" y="0"/>
                </a:cubicBezTo>
                <a:close/>
              </a:path>
            </a:pathLst>
          </a:custGeom>
          <a:solidFill>
            <a:srgbClr val="0066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157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92590FF-8DE5-59DC-4B7D-52547FB7B5EC}"/>
              </a:ext>
            </a:extLst>
          </p:cNvPr>
          <p:cNvSpPr/>
          <p:nvPr/>
        </p:nvSpPr>
        <p:spPr>
          <a:xfrm>
            <a:off x="696320" y="6066593"/>
            <a:ext cx="3778637" cy="1279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3857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Follow </a:t>
            </a:r>
          </a:p>
          <a:p>
            <a:r>
              <a:rPr lang="en-AU" sz="3857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for Discounts</a:t>
            </a:r>
          </a:p>
        </p:txBody>
      </p:sp>
    </p:spTree>
    <p:extLst>
      <p:ext uri="{BB962C8B-B14F-4D97-AF65-F5344CB8AC3E}">
        <p14:creationId xmlns:p14="http://schemas.microsoft.com/office/powerpoint/2010/main" val="2744455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1745</TotalTime>
  <Words>127</Words>
  <Application>Microsoft Office PowerPoint</Application>
  <PresentationFormat>Custom</PresentationFormat>
  <Paragraphs>19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Oxygen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184</cp:revision>
  <dcterms:created xsi:type="dcterms:W3CDTF">2023-07-28T06:55:57Z</dcterms:created>
  <dcterms:modified xsi:type="dcterms:W3CDTF">2023-08-22T14:32:21Z</dcterms:modified>
</cp:coreProperties>
</file>

<file path=docProps/thumbnail.jpeg>
</file>